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7F49-7903-4ACB-B9DE-5B1421D8216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0898-CF1A-48D7-BECE-E8C80A5C7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77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7F49-7903-4ACB-B9DE-5B1421D8216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20898-CF1A-48D7-BECE-E8C80A5C78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8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smtClean="0">
                <a:latin typeface="Arial" panose="020B0604020202020204" pitchFamily="34" charset="0"/>
                <a:cs typeface="Arial" panose="020B0604020202020204" pitchFamily="34" charset="0"/>
              </a:rPr>
              <a:t>Introduction to Statistical Methods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/>
            </a:r>
            <a:br>
              <a:rPr lang="en-US" sz="4000" b="1" smtClean="0"/>
            </a:br>
            <a:r>
              <a:rPr lang="en-US" sz="3200" b="1" smtClean="0"/>
              <a:t>Measures of Central Tendency</a:t>
            </a:r>
            <a:endParaRPr lang="en-US" sz="32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Mean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Mean: Grouped Scores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Mean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Mean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Mode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Mode 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Median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9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3200" b="1" smtClean="0"/>
              <a:t/>
            </a:r>
            <a:br>
              <a:rPr lang="en-IN" sz="3200" b="1" smtClean="0"/>
            </a:br>
            <a:r>
              <a:rPr lang="en-IN" sz="3200" b="1" smtClean="0"/>
              <a:t>   </a:t>
            </a:r>
            <a:r>
              <a:rPr lang="en-IN" sz="4000" b="1" smtClean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  <a:br>
              <a:rPr lang="en-IN" sz="40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9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 of data </a:t>
            </a:r>
            <a:endParaRPr lang="en-US" sz="4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Distribution Shape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8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3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9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Do we need any other measure?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latin typeface="Calibri" pitchFamily="34" charset="0"/>
                <a:cs typeface="Calibri" pitchFamily="34" charset="0"/>
              </a:rPr>
              <a:t>Measure of Variability</a:t>
            </a:r>
            <a:endParaRPr lang="en-US" sz="4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Three Measures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6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Ranges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95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Standard Deviation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1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Standard Deviation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70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Standard Deviation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66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Standard Deviation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Variance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1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The Population Variance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6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Learning Check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2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Solution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6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Standard Deviation and Variance for a Sample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5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Degrees of Freedom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0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Learning Check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70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Solution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52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/>
              <a:t>Descriptive Statistics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06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Five point summary of Data</a:t>
            </a:r>
            <a:endParaRPr lang="en-US" sz="32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1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1" b="1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Interquartile range (IQR)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Evaluation Components </a:t>
            </a:r>
            <a:endParaRPr lang="x-non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7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5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7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9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Potential outliers</a:t>
            </a:r>
            <a:endParaRPr lang="en-US" sz="32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3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1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57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20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Sample spaces and events</a:t>
            </a:r>
            <a:endParaRPr lang="en-US" sz="2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7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smtClean="0"/>
              <a:t>Definition of probability </a:t>
            </a:r>
            <a:endParaRPr lang="en-US" sz="32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9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smtClean="0"/>
              <a:t>Empirical approach :</a:t>
            </a:r>
            <a:endParaRPr lang="en-US" sz="2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4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 </a:t>
            </a:r>
            <a:r>
              <a:rPr lang="en-US" sz="2400" b="1" smtClean="0"/>
              <a:t/>
            </a:r>
            <a:br>
              <a:rPr lang="en-US" sz="2400" b="1" smtClean="0"/>
            </a:b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Axiomatic approach :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36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       Thank You</a:t>
            </a:r>
            <a:endParaRPr lang="x-none" sz="5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8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8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5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6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On-screen Show (4:3)</PresentationFormat>
  <Paragraphs>38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Introduction to Statistical Methods</vt:lpstr>
      <vt:lpstr>PowerPoint Presentation</vt:lpstr>
      <vt:lpstr>PowerPoint Presentation</vt:lpstr>
      <vt:lpstr>PowerPoint Presentation</vt:lpstr>
      <vt:lpstr>Evaluation Components </vt:lpstr>
      <vt:lpstr>PowerPoint Presentation</vt:lpstr>
      <vt:lpstr>PowerPoint Presentation</vt:lpstr>
      <vt:lpstr>PowerPoint Presentation</vt:lpstr>
      <vt:lpstr>PowerPoint Presentation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    Measures of central tendency </vt:lpstr>
      <vt:lpstr>PowerPoint Presentation</vt:lpstr>
      <vt:lpstr>Shape of the distribution of data </vt:lpstr>
      <vt:lpstr>Distribution Shape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we need any other measure?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PowerPoint Presentation</vt:lpstr>
      <vt:lpstr>PowerPoint Presentation</vt:lpstr>
      <vt:lpstr>PowerPoint Presentation</vt:lpstr>
      <vt:lpstr>Learning Check</vt:lpstr>
      <vt:lpstr>Solution</vt:lpstr>
      <vt:lpstr>Standard Deviation and Variance for a Sample</vt:lpstr>
      <vt:lpstr>PowerPoint Presentation</vt:lpstr>
      <vt:lpstr>Degrees of Freedom</vt:lpstr>
      <vt:lpstr>Learning Check</vt:lpstr>
      <vt:lpstr>Solution</vt:lpstr>
      <vt:lpstr>Descriptive Statistics</vt:lpstr>
      <vt:lpstr>Five point summary of Data</vt:lpstr>
      <vt:lpstr>Interquartile range (IQR)</vt:lpstr>
      <vt:lpstr>PowerPoint Presentation</vt:lpstr>
      <vt:lpstr>PowerPoint Presentation</vt:lpstr>
      <vt:lpstr>PowerPoint Presentation</vt:lpstr>
      <vt:lpstr>Potential outliers</vt:lpstr>
      <vt:lpstr>PowerPoint Presentation</vt:lpstr>
      <vt:lpstr>PowerPoint Presentation</vt:lpstr>
      <vt:lpstr>PowerPoint Presentation</vt:lpstr>
      <vt:lpstr>PowerPoint Presentation</vt:lpstr>
      <vt:lpstr>Sample spaces and events</vt:lpstr>
      <vt:lpstr>Definition of probability </vt:lpstr>
      <vt:lpstr>Empirical approach :</vt:lpstr>
      <vt:lpstr>  Axiomatic approach :</vt:lpstr>
      <vt:lpstr>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Methods</dc:title>
  <dc:creator>Lenovo</dc:creator>
  <cp:lastModifiedBy>Lenovo</cp:lastModifiedBy>
  <cp:revision>1</cp:revision>
  <dcterms:created xsi:type="dcterms:W3CDTF">2022-11-12T12:09:55Z</dcterms:created>
  <dcterms:modified xsi:type="dcterms:W3CDTF">2022-11-12T12:09:55Z</dcterms:modified>
</cp:coreProperties>
</file>